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homophones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3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Your, you’re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you’re: </a:t>
            </a:r>
            <a:r>
              <a:rPr lang="en-US" sz="2400" dirty="0" smtClean="0"/>
              <a:t>you are (when reading a sentence, replace it with “you are.” if it makes sense, use you’re; if it doesn’t make sense, use your) 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you’re </a:t>
            </a:r>
            <a:r>
              <a:rPr lang="en-US" dirty="0" smtClean="0"/>
              <a:t>taller than </a:t>
            </a:r>
            <a:r>
              <a:rPr lang="en-US" dirty="0" err="1" smtClean="0"/>
              <a:t>mrs.</a:t>
            </a:r>
            <a:r>
              <a:rPr lang="en-US" dirty="0" smtClean="0"/>
              <a:t> Toms, stand on the left side of the room.</a:t>
            </a:r>
          </a:p>
          <a:p>
            <a:pPr lvl="1"/>
            <a:r>
              <a:rPr lang="en-US" b="1" dirty="0" smtClean="0"/>
              <a:t>You’re </a:t>
            </a:r>
            <a:r>
              <a:rPr lang="en-US" dirty="0" smtClean="0"/>
              <a:t>a strong, confident person.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need to go on a short trip, but </a:t>
            </a:r>
            <a:r>
              <a:rPr lang="en-US" b="1" dirty="0" smtClean="0"/>
              <a:t>you’re </a:t>
            </a:r>
            <a:r>
              <a:rPr lang="en-US" dirty="0" smtClean="0"/>
              <a:t>not invited.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Its, it’s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Its: </a:t>
            </a:r>
            <a:r>
              <a:rPr lang="en-US" sz="2400" dirty="0" smtClean="0"/>
              <a:t>shows possession</a:t>
            </a:r>
          </a:p>
          <a:p>
            <a:pPr lvl="1"/>
            <a:r>
              <a:rPr lang="en-US" sz="2000" dirty="0" smtClean="0"/>
              <a:t>The cat was wagging </a:t>
            </a:r>
            <a:r>
              <a:rPr lang="en-US" sz="2000" b="1" dirty="0" smtClean="0"/>
              <a:t>its </a:t>
            </a:r>
            <a:r>
              <a:rPr lang="en-US" sz="2000" dirty="0" smtClean="0"/>
              <a:t>tail as it walked down the sidewalk. </a:t>
            </a:r>
          </a:p>
          <a:p>
            <a:pPr lvl="1"/>
            <a:r>
              <a:rPr lang="en-US" sz="2000" dirty="0" smtClean="0"/>
              <a:t>The student was leaning back in his chair, and the chair was very close to </a:t>
            </a:r>
            <a:r>
              <a:rPr lang="en-US" sz="2000" b="1" dirty="0" smtClean="0"/>
              <a:t>its</a:t>
            </a:r>
            <a:r>
              <a:rPr lang="en-US" sz="2000" dirty="0" smtClean="0"/>
              <a:t> tipping point. </a:t>
            </a:r>
          </a:p>
          <a:p>
            <a:pPr lvl="1"/>
            <a:r>
              <a:rPr lang="en-US" sz="2000" dirty="0" smtClean="0"/>
              <a:t>The football team is playing </a:t>
            </a:r>
            <a:r>
              <a:rPr lang="en-US" sz="2000" b="1" dirty="0" smtClean="0"/>
              <a:t>its</a:t>
            </a:r>
            <a:r>
              <a:rPr lang="en-US" sz="2000" dirty="0" smtClean="0"/>
              <a:t> final home game next Friday/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71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Its, it’s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it’s: </a:t>
            </a:r>
            <a:r>
              <a:rPr lang="en-US" sz="2400" dirty="0" smtClean="0"/>
              <a:t>“it is” or “it has” (replace the word in the sentence with “it is” or “it has.” if it makes sense, choose it’s, if not choose its)</a:t>
            </a:r>
          </a:p>
          <a:p>
            <a:pPr lvl="1"/>
            <a:r>
              <a:rPr lang="en-US" b="1" dirty="0" smtClean="0"/>
              <a:t>It’s </a:t>
            </a:r>
            <a:r>
              <a:rPr lang="en-US" dirty="0" smtClean="0"/>
              <a:t>too late in the semester to bring up your grade significantly. </a:t>
            </a:r>
          </a:p>
          <a:p>
            <a:pPr lvl="1"/>
            <a:r>
              <a:rPr lang="en-US" b="1" dirty="0" smtClean="0"/>
              <a:t>It’s </a:t>
            </a:r>
            <a:r>
              <a:rPr lang="en-US" dirty="0" smtClean="0"/>
              <a:t>been way too long since all of our friends got together. </a:t>
            </a:r>
          </a:p>
          <a:p>
            <a:pPr lvl="1"/>
            <a:r>
              <a:rPr lang="en-US" dirty="0" smtClean="0"/>
              <a:t>I want to go to the fair, but </a:t>
            </a:r>
            <a:r>
              <a:rPr lang="en-US" b="1" dirty="0" smtClean="0"/>
              <a:t>it’s </a:t>
            </a:r>
            <a:r>
              <a:rPr lang="en-US" dirty="0" smtClean="0"/>
              <a:t>too late in the 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8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than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Then: </a:t>
            </a:r>
            <a:r>
              <a:rPr lang="en-US" sz="2400" dirty="0" smtClean="0"/>
              <a:t>mostly used to indicate time, or an order of something</a:t>
            </a:r>
          </a:p>
          <a:p>
            <a:pPr lvl="1"/>
            <a:r>
              <a:rPr lang="en-US" dirty="0" smtClean="0"/>
              <a:t>In the morning, I wake up and get dressed, </a:t>
            </a:r>
            <a:r>
              <a:rPr lang="en-US" b="1" dirty="0" smtClean="0"/>
              <a:t>then </a:t>
            </a:r>
            <a:r>
              <a:rPr lang="en-US" dirty="0" smtClean="0"/>
              <a:t>I brush my teeth. </a:t>
            </a:r>
          </a:p>
          <a:p>
            <a:pPr lvl="1"/>
            <a:r>
              <a:rPr lang="en-US" dirty="0" smtClean="0"/>
              <a:t>My mom drops me off at school first in the morning, </a:t>
            </a:r>
            <a:r>
              <a:rPr lang="en-US" b="1" dirty="0" smtClean="0"/>
              <a:t>then</a:t>
            </a:r>
            <a:r>
              <a:rPr lang="en-US" dirty="0" smtClean="0"/>
              <a:t> my brother. </a:t>
            </a:r>
          </a:p>
          <a:p>
            <a:pPr lvl="1"/>
            <a:r>
              <a:rPr lang="en-US" dirty="0" smtClean="0"/>
              <a:t>First, fill up your water bottle, </a:t>
            </a:r>
            <a:r>
              <a:rPr lang="en-US" b="1" dirty="0" smtClean="0"/>
              <a:t>then </a:t>
            </a:r>
            <a:r>
              <a:rPr lang="en-US" dirty="0" smtClean="0"/>
              <a:t>go out to the track to get ready to run.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8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than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Than: </a:t>
            </a:r>
            <a:r>
              <a:rPr lang="en-US" sz="2400" dirty="0" smtClean="0"/>
              <a:t>used as a comparison</a:t>
            </a:r>
          </a:p>
          <a:p>
            <a:pPr lvl="1"/>
            <a:r>
              <a:rPr lang="en-US" sz="2200" dirty="0" smtClean="0"/>
              <a:t>My singing skills are better </a:t>
            </a:r>
            <a:r>
              <a:rPr lang="en-US" sz="2200" b="1" dirty="0" smtClean="0"/>
              <a:t>than </a:t>
            </a:r>
            <a:r>
              <a:rPr lang="en-US" sz="2200" dirty="0" smtClean="0"/>
              <a:t>yours. </a:t>
            </a:r>
          </a:p>
          <a:p>
            <a:pPr lvl="1"/>
            <a:r>
              <a:rPr lang="en-US" sz="2200" dirty="0" smtClean="0"/>
              <a:t>both of my sisters are taller </a:t>
            </a:r>
            <a:r>
              <a:rPr lang="en-US" sz="2200" b="1" dirty="0" smtClean="0"/>
              <a:t>than </a:t>
            </a:r>
            <a:r>
              <a:rPr lang="en-US" sz="2200" dirty="0" smtClean="0"/>
              <a:t>I am. </a:t>
            </a:r>
          </a:p>
          <a:p>
            <a:pPr lvl="1"/>
            <a:r>
              <a:rPr lang="en-US" sz="2200" dirty="0" smtClean="0"/>
              <a:t>The taller candle has a larger volume </a:t>
            </a:r>
            <a:r>
              <a:rPr lang="en-US" sz="2200" b="1" dirty="0" smtClean="0"/>
              <a:t>than </a:t>
            </a:r>
            <a:r>
              <a:rPr lang="en-US" sz="2200" dirty="0" smtClean="0"/>
              <a:t>the shorter candle. 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5959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Were, we’re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Were: </a:t>
            </a:r>
            <a:r>
              <a:rPr lang="en-US" sz="2400" dirty="0" smtClean="0"/>
              <a:t>past tense of “are” </a:t>
            </a:r>
          </a:p>
          <a:p>
            <a:pPr lvl="1"/>
            <a:r>
              <a:rPr lang="en-US" sz="2200" b="1" dirty="0" smtClean="0"/>
              <a:t>Were </a:t>
            </a:r>
            <a:r>
              <a:rPr lang="en-US" sz="2200" dirty="0" smtClean="0"/>
              <a:t>you at the game last night? </a:t>
            </a:r>
          </a:p>
          <a:p>
            <a:pPr lvl="1"/>
            <a:r>
              <a:rPr lang="en-US" sz="2200" dirty="0" smtClean="0"/>
              <a:t>How long </a:t>
            </a:r>
            <a:r>
              <a:rPr lang="en-US" sz="2200" b="1" dirty="0" smtClean="0"/>
              <a:t>were</a:t>
            </a:r>
            <a:r>
              <a:rPr lang="en-US" sz="2200" dirty="0" smtClean="0"/>
              <a:t> you working on the test yesterday? </a:t>
            </a:r>
            <a:r>
              <a:rPr lang="en-US" sz="2200" b="1" dirty="0" smtClean="0"/>
              <a:t> </a:t>
            </a:r>
            <a:endParaRPr lang="en-US" sz="2200" b="1" dirty="0"/>
          </a:p>
          <a:p>
            <a:pPr lvl="1"/>
            <a:r>
              <a:rPr lang="en-US" sz="2200" dirty="0" smtClean="0"/>
              <a:t>Who </a:t>
            </a:r>
            <a:r>
              <a:rPr lang="en-US" sz="2200" b="1" dirty="0" smtClean="0"/>
              <a:t>were </a:t>
            </a:r>
            <a:r>
              <a:rPr lang="en-US" sz="2200" dirty="0" smtClean="0"/>
              <a:t>the students leading the assembly?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091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Were, we’re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We’re: </a:t>
            </a:r>
            <a:r>
              <a:rPr lang="en-US" sz="2400" dirty="0" smtClean="0"/>
              <a:t>contraction for “we are” </a:t>
            </a:r>
          </a:p>
          <a:p>
            <a:pPr lvl="1"/>
            <a:r>
              <a:rPr lang="en-US" b="1" dirty="0" smtClean="0"/>
              <a:t>We’re </a:t>
            </a:r>
            <a:r>
              <a:rPr lang="en-US" dirty="0" smtClean="0"/>
              <a:t>going to go to the cafeteria as soon as the line gets quiet. </a:t>
            </a:r>
          </a:p>
          <a:p>
            <a:pPr lvl="1"/>
            <a:r>
              <a:rPr lang="en-US" dirty="0" smtClean="0"/>
              <a:t>why can’t we leave earlier if </a:t>
            </a:r>
            <a:r>
              <a:rPr lang="en-US" b="1" dirty="0" smtClean="0"/>
              <a:t>we’re </a:t>
            </a:r>
            <a:r>
              <a:rPr lang="en-US" dirty="0" smtClean="0"/>
              <a:t>not going to get to spend much time there? </a:t>
            </a:r>
          </a:p>
          <a:p>
            <a:pPr lvl="1"/>
            <a:r>
              <a:rPr lang="en-US" b="1" dirty="0" smtClean="0"/>
              <a:t>we’re </a:t>
            </a:r>
            <a:r>
              <a:rPr lang="en-US" dirty="0" smtClean="0"/>
              <a:t>going on a trip in our favorite rocket ship.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476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homophone?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Break it down using roots:</a:t>
            </a:r>
          </a:p>
          <a:p>
            <a:pPr lvl="1"/>
            <a:r>
              <a:rPr lang="en-US" u="sng" dirty="0" smtClean="0"/>
              <a:t>Homo</a:t>
            </a:r>
            <a:r>
              <a:rPr lang="en-US" dirty="0" smtClean="0"/>
              <a:t> means “the same” </a:t>
            </a:r>
          </a:p>
          <a:p>
            <a:pPr lvl="1"/>
            <a:r>
              <a:rPr lang="en-US" u="sng" dirty="0" smtClean="0"/>
              <a:t>Phone</a:t>
            </a:r>
            <a:r>
              <a:rPr lang="en-US" dirty="0" smtClean="0"/>
              <a:t> means sound</a:t>
            </a: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57200" lvl="1" indent="0">
              <a:buNone/>
            </a:pPr>
            <a:endParaRPr lang="en-US" dirty="0"/>
          </a:p>
          <a:p>
            <a:pPr lvl="0">
              <a:buClr>
                <a:prstClr val="black"/>
              </a:buClr>
            </a:pPr>
            <a:r>
              <a:rPr lang="en-US" dirty="0">
                <a:solidFill>
                  <a:prstClr val="black"/>
                </a:solidFill>
              </a:rPr>
              <a:t>A homophone is a word that has the same sound as another word, but different meanings  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2807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To, too,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b="1" dirty="0" smtClean="0"/>
              <a:t>To</a:t>
            </a:r>
            <a:r>
              <a:rPr lang="en-US" sz="2400" dirty="0" smtClean="0"/>
              <a:t>: used to identify a location</a:t>
            </a:r>
            <a:endParaRPr lang="en-US" dirty="0" smtClean="0"/>
          </a:p>
          <a:p>
            <a:pPr lvl="1"/>
            <a:r>
              <a:rPr lang="en-US" dirty="0" smtClean="0"/>
              <a:t>I went </a:t>
            </a:r>
            <a:r>
              <a:rPr lang="en-US" b="1" dirty="0" smtClean="0"/>
              <a:t>to </a:t>
            </a:r>
            <a:r>
              <a:rPr lang="en-US" dirty="0" smtClean="0"/>
              <a:t>the store with my parents. </a:t>
            </a:r>
          </a:p>
          <a:p>
            <a:pPr lvl="1"/>
            <a:r>
              <a:rPr lang="en-US" dirty="0" smtClean="0"/>
              <a:t>I was late </a:t>
            </a:r>
            <a:r>
              <a:rPr lang="en-US" b="1" dirty="0" smtClean="0"/>
              <a:t>to </a:t>
            </a:r>
            <a:r>
              <a:rPr lang="en-US" dirty="0" smtClean="0"/>
              <a:t>class because my locker got jammed, and I could not get my things for class. </a:t>
            </a:r>
          </a:p>
          <a:p>
            <a:pPr lvl="1"/>
            <a:r>
              <a:rPr lang="en-US" dirty="0" smtClean="0"/>
              <a:t>When I go </a:t>
            </a:r>
            <a:r>
              <a:rPr lang="en-US" b="1" dirty="0" smtClean="0"/>
              <a:t>to </a:t>
            </a:r>
            <a:r>
              <a:rPr lang="en-US" dirty="0" smtClean="0"/>
              <a:t>soccer practice, I have </a:t>
            </a:r>
            <a:r>
              <a:rPr lang="en-US" b="1" dirty="0" smtClean="0"/>
              <a:t>to </a:t>
            </a:r>
            <a:r>
              <a:rPr lang="en-US" dirty="0" smtClean="0"/>
              <a:t>drink plenty of water to stay hydrated.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To, too,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Two: </a:t>
            </a:r>
            <a:r>
              <a:rPr lang="en-US" sz="2400" dirty="0" smtClean="0"/>
              <a:t>is used as a number</a:t>
            </a:r>
          </a:p>
          <a:p>
            <a:pPr lvl="1"/>
            <a:r>
              <a:rPr lang="en-US" sz="2000" dirty="0" smtClean="0"/>
              <a:t>I have </a:t>
            </a:r>
            <a:r>
              <a:rPr lang="en-US" sz="2000" b="1" dirty="0" smtClean="0"/>
              <a:t>two </a:t>
            </a:r>
            <a:r>
              <a:rPr lang="en-US" sz="2000" dirty="0" smtClean="0"/>
              <a:t>sisters. </a:t>
            </a:r>
          </a:p>
          <a:p>
            <a:pPr lvl="1"/>
            <a:r>
              <a:rPr lang="en-US" sz="2000" dirty="0" smtClean="0"/>
              <a:t>This is my second year as a student at west lake middle school. I am in the seventh grade on track </a:t>
            </a:r>
            <a:r>
              <a:rPr lang="en-US" sz="2000" b="1" dirty="0" smtClean="0"/>
              <a:t>two.</a:t>
            </a:r>
          </a:p>
          <a:p>
            <a:pPr lvl="1"/>
            <a:r>
              <a:rPr lang="en-US" sz="2000" b="1" dirty="0" smtClean="0"/>
              <a:t>Two </a:t>
            </a:r>
            <a:r>
              <a:rPr lang="en-US" sz="2000" dirty="0" smtClean="0"/>
              <a:t>people in each senior class will be voted “most likely to succeed.”</a:t>
            </a:r>
            <a:r>
              <a:rPr lang="en-US" sz="2200" dirty="0" smtClean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664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To, too,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Too: </a:t>
            </a:r>
            <a:r>
              <a:rPr lang="en-US" altLang="en-US" sz="2400" dirty="0"/>
              <a:t>used to place emphasis or to show to what </a:t>
            </a:r>
            <a:r>
              <a:rPr lang="en-US" altLang="en-US" sz="2400" dirty="0" smtClean="0"/>
              <a:t>degree or severity something happened </a:t>
            </a:r>
          </a:p>
          <a:p>
            <a:pPr lvl="1"/>
            <a:r>
              <a:rPr lang="en-US" sz="2000" dirty="0" err="1" smtClean="0"/>
              <a:t>i</a:t>
            </a:r>
            <a:r>
              <a:rPr lang="en-US" sz="2000" dirty="0" smtClean="0"/>
              <a:t> wanted to stay up late to watch a movie, but I was </a:t>
            </a:r>
            <a:r>
              <a:rPr lang="en-US" sz="2000" b="1" dirty="0" smtClean="0"/>
              <a:t>too</a:t>
            </a:r>
            <a:r>
              <a:rPr lang="en-US" sz="2000" dirty="0"/>
              <a:t> </a:t>
            </a:r>
            <a:r>
              <a:rPr lang="en-US" sz="2000" dirty="0" smtClean="0"/>
              <a:t>tired. </a:t>
            </a:r>
          </a:p>
          <a:p>
            <a:pPr lvl="1"/>
            <a:r>
              <a:rPr lang="en-US" sz="2000" dirty="0" smtClean="0"/>
              <a:t>There was </a:t>
            </a:r>
            <a:r>
              <a:rPr lang="en-US" sz="2000" b="1" dirty="0" smtClean="0"/>
              <a:t>too </a:t>
            </a:r>
            <a:r>
              <a:rPr lang="en-US" sz="2000" dirty="0" smtClean="0"/>
              <a:t>much homework last night for me to be able to play video games. </a:t>
            </a: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  <a:p>
            <a:pPr lvl="1"/>
            <a:r>
              <a:rPr lang="en-US" altLang="en-US" sz="2400" dirty="0" smtClean="0">
                <a:solidFill>
                  <a:prstClr val="black"/>
                </a:solidFill>
              </a:rPr>
              <a:t>can </a:t>
            </a:r>
            <a:r>
              <a:rPr lang="en-US" altLang="en-US" sz="2400" dirty="0">
                <a:solidFill>
                  <a:prstClr val="black"/>
                </a:solidFill>
              </a:rPr>
              <a:t>be used as the word “also”</a:t>
            </a:r>
            <a:endParaRPr lang="en-US" sz="2000" dirty="0" smtClean="0"/>
          </a:p>
          <a:p>
            <a:pPr lvl="2"/>
            <a:r>
              <a:rPr lang="en-US" dirty="0" smtClean="0"/>
              <a:t>I want to eat at </a:t>
            </a:r>
            <a:r>
              <a:rPr lang="en-US" dirty="0" err="1" smtClean="0"/>
              <a:t>moe’s</a:t>
            </a:r>
            <a:r>
              <a:rPr lang="en-US" dirty="0" smtClean="0"/>
              <a:t> tonight, </a:t>
            </a:r>
            <a:r>
              <a:rPr lang="en-US" b="1" dirty="0" smtClean="0"/>
              <a:t>too</a:t>
            </a:r>
            <a:r>
              <a:rPr lang="en-US" dirty="0" smtClean="0"/>
              <a:t>. 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4016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There, their, 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There: </a:t>
            </a:r>
            <a:r>
              <a:rPr lang="en-US" sz="2400" dirty="0" smtClean="0"/>
              <a:t>refers to a place</a:t>
            </a:r>
          </a:p>
          <a:p>
            <a:pPr lvl="1"/>
            <a:r>
              <a:rPr lang="en-US" sz="2200" dirty="0" smtClean="0"/>
              <a:t>Put your completed test in the turn in basket over </a:t>
            </a:r>
            <a:r>
              <a:rPr lang="en-US" sz="2200" b="1" dirty="0" smtClean="0"/>
              <a:t>there. </a:t>
            </a:r>
          </a:p>
          <a:p>
            <a:pPr lvl="1"/>
            <a:r>
              <a:rPr lang="en-US" sz="2200" dirty="0" smtClean="0"/>
              <a:t>Right </a:t>
            </a:r>
            <a:r>
              <a:rPr lang="en-US" sz="2200" b="1" dirty="0" smtClean="0"/>
              <a:t>there </a:t>
            </a:r>
            <a:r>
              <a:rPr lang="en-US" sz="2200" dirty="0" smtClean="0"/>
              <a:t>on the middle of my paper I accidentally dropped some ketchup on problem number five. </a:t>
            </a:r>
          </a:p>
          <a:p>
            <a:pPr lvl="1"/>
            <a:r>
              <a:rPr lang="en-US" sz="2200" dirty="0" smtClean="0"/>
              <a:t>Put the candle on the table over </a:t>
            </a:r>
            <a:r>
              <a:rPr lang="en-US" sz="2200" b="1" dirty="0" smtClean="0"/>
              <a:t>there </a:t>
            </a:r>
            <a:r>
              <a:rPr lang="en-US" sz="2200" dirty="0" smtClean="0"/>
              <a:t>away from the papers on your desk.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898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There, their, 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Their: </a:t>
            </a:r>
            <a:r>
              <a:rPr lang="en-US" sz="2400" dirty="0" smtClean="0"/>
              <a:t>means “belonging to them”, shows possession</a:t>
            </a:r>
          </a:p>
          <a:p>
            <a:pPr lvl="1"/>
            <a:r>
              <a:rPr lang="en-US" sz="2000" dirty="0" smtClean="0"/>
              <a:t>My parents took </a:t>
            </a:r>
            <a:r>
              <a:rPr lang="en-US" sz="2000" b="1" dirty="0" smtClean="0"/>
              <a:t>their </a:t>
            </a:r>
            <a:r>
              <a:rPr lang="en-US" sz="2000" dirty="0" smtClean="0"/>
              <a:t>car to the football game instead of riding the bus like I told them to. </a:t>
            </a:r>
          </a:p>
          <a:p>
            <a:pPr lvl="1"/>
            <a:r>
              <a:rPr lang="en-US" sz="2000" dirty="0" smtClean="0"/>
              <a:t>My Students took </a:t>
            </a:r>
            <a:r>
              <a:rPr lang="en-US" sz="2000" b="1" dirty="0" smtClean="0"/>
              <a:t>their </a:t>
            </a:r>
            <a:r>
              <a:rPr lang="en-US" sz="2000" dirty="0" smtClean="0"/>
              <a:t>test on Monday, and complained that they had forgotten the material over the weekend. </a:t>
            </a:r>
          </a:p>
          <a:p>
            <a:pPr lvl="1"/>
            <a:r>
              <a:rPr lang="en-US" sz="2000" dirty="0" smtClean="0"/>
              <a:t>I wish </a:t>
            </a:r>
            <a:r>
              <a:rPr lang="en-US" sz="2000" b="1" dirty="0" smtClean="0"/>
              <a:t>their</a:t>
            </a:r>
            <a:r>
              <a:rPr lang="en-US" sz="2000" dirty="0" smtClean="0"/>
              <a:t> house was closer to the school.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99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There, their, 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They’re: </a:t>
            </a:r>
            <a:r>
              <a:rPr lang="en-US" sz="2400" dirty="0" smtClean="0"/>
              <a:t>a contraction for the words they and are, “they are” </a:t>
            </a:r>
          </a:p>
          <a:p>
            <a:pPr lvl="1"/>
            <a:r>
              <a:rPr lang="en-US" b="1" dirty="0" smtClean="0"/>
              <a:t>They’re </a:t>
            </a:r>
            <a:r>
              <a:rPr lang="en-US" dirty="0" smtClean="0"/>
              <a:t>going to take us to the inside part of the museum first, then to the outside portion. </a:t>
            </a:r>
          </a:p>
          <a:p>
            <a:pPr lvl="1"/>
            <a:r>
              <a:rPr lang="en-US" dirty="0" smtClean="0"/>
              <a:t>I want to congratulate the new bride and groom, but</a:t>
            </a:r>
            <a:r>
              <a:rPr lang="en-US" b="1" dirty="0" smtClean="0"/>
              <a:t> they’re </a:t>
            </a:r>
            <a:r>
              <a:rPr lang="en-US" dirty="0" smtClean="0"/>
              <a:t>too busy dancing. </a:t>
            </a:r>
          </a:p>
          <a:p>
            <a:pPr lvl="1"/>
            <a:r>
              <a:rPr lang="en-US" b="1" dirty="0" smtClean="0"/>
              <a:t>They’re </a:t>
            </a:r>
            <a:r>
              <a:rPr lang="en-US" dirty="0" smtClean="0"/>
              <a:t>going to fall if they don’t quit running down that hill </a:t>
            </a:r>
            <a:r>
              <a:rPr lang="en-US" smtClean="0"/>
              <a:t>so fast.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03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Your, you’re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Your: </a:t>
            </a:r>
            <a:r>
              <a:rPr lang="en-US" sz="2400" dirty="0" smtClean="0"/>
              <a:t>shows possession</a:t>
            </a:r>
          </a:p>
          <a:p>
            <a:pPr lvl="1"/>
            <a:r>
              <a:rPr lang="en-US" sz="2000" dirty="0" smtClean="0"/>
              <a:t>take </a:t>
            </a:r>
            <a:r>
              <a:rPr lang="en-US" sz="2000" b="1" dirty="0" smtClean="0"/>
              <a:t>your </a:t>
            </a:r>
            <a:r>
              <a:rPr lang="en-US" sz="2000" dirty="0" smtClean="0"/>
              <a:t>test to the turn in bin. </a:t>
            </a:r>
          </a:p>
          <a:p>
            <a:pPr lvl="1"/>
            <a:r>
              <a:rPr lang="en-US" sz="2000" dirty="0" smtClean="0"/>
              <a:t>Make sure to check the answers in </a:t>
            </a:r>
            <a:r>
              <a:rPr lang="en-US" sz="2000" b="1" dirty="0" smtClean="0"/>
              <a:t>your </a:t>
            </a:r>
            <a:r>
              <a:rPr lang="en-US" sz="2000" dirty="0" smtClean="0"/>
              <a:t>equations to make sure you got the correct answer. </a:t>
            </a:r>
          </a:p>
          <a:p>
            <a:pPr lvl="1"/>
            <a:r>
              <a:rPr lang="en-US" sz="2000" dirty="0" smtClean="0"/>
              <a:t>What is </a:t>
            </a:r>
            <a:r>
              <a:rPr lang="en-US" sz="2000" b="1" dirty="0" smtClean="0"/>
              <a:t>your </a:t>
            </a:r>
            <a:r>
              <a:rPr lang="en-US" sz="2000" dirty="0" smtClean="0"/>
              <a:t>favorite season in the year?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6410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1736</TotalTime>
  <Words>882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Common homophones</vt:lpstr>
      <vt:lpstr>What is a homophone? </vt:lpstr>
      <vt:lpstr>To, too, two</vt:lpstr>
      <vt:lpstr>To, too, two</vt:lpstr>
      <vt:lpstr>To, too, two</vt:lpstr>
      <vt:lpstr>There, their, they’re</vt:lpstr>
      <vt:lpstr>There, their, they’re</vt:lpstr>
      <vt:lpstr>There, their, they’re</vt:lpstr>
      <vt:lpstr>Your, you’re</vt:lpstr>
      <vt:lpstr>Your, you’re </vt:lpstr>
      <vt:lpstr>Its, it’s</vt:lpstr>
      <vt:lpstr>Its, it’s </vt:lpstr>
      <vt:lpstr>Then, than</vt:lpstr>
      <vt:lpstr>Then, than </vt:lpstr>
      <vt:lpstr>Were, we’re</vt:lpstr>
      <vt:lpstr>Were, we’re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homophones</dc:title>
  <dc:creator>ldaves</dc:creator>
  <cp:lastModifiedBy>ldaves</cp:lastModifiedBy>
  <cp:revision>27</cp:revision>
  <dcterms:created xsi:type="dcterms:W3CDTF">2016-10-17T20:54:20Z</dcterms:created>
  <dcterms:modified xsi:type="dcterms:W3CDTF">2016-10-19T15:39:15Z</dcterms:modified>
</cp:coreProperties>
</file>