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8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564E6C-4653-4909-A471-B24B2F19FB33}" type="datetimeFigureOut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D98274-B253-4F44-98DA-E15FF7F1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5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http://domino5.wcpss.net/mail/9/92860022.nsf/0/83452DC08A486BE8798F1234D4261214/$File/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D:\nicks computer\pres pro stuff\medical animated\dna\DNA_ti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hape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188"/>
            <a:ext cx="1281113" cy="675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444706"/>
            <a:ext cx="7390474" cy="1143476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8768" y="3669883"/>
            <a:ext cx="7386632" cy="1752378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389233-7692-4116-8657-7979B1BFACAD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BFA9FC-5557-490B-AB6A-13B94C7DD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447800"/>
            <a:ext cx="8229600" cy="48940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5B33-4B9B-4696-B7D2-EEEA2F1C6EC7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79E-4675-4C33-AC0F-04414D744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4010" y="1295400"/>
            <a:ext cx="2010708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95400"/>
            <a:ext cx="6098122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53D0D-54F4-43DA-8821-0758E294B880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C8DE-84D8-4648-B9CA-4D9CFA189B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C7F3-CFF7-46FE-BF6C-89759D7600B3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4FE5-B3DA-4CDE-A7FC-1653B7372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673"/>
            <a:ext cx="7772543" cy="136216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7289"/>
            <a:ext cx="7772543" cy="149938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754" indent="0">
              <a:buNone/>
              <a:defRPr sz="1600"/>
            </a:lvl2pPr>
            <a:lvl3pPr marL="823509" indent="0">
              <a:buNone/>
              <a:defRPr sz="1400"/>
            </a:lvl3pPr>
            <a:lvl4pPr marL="1235263" indent="0">
              <a:buNone/>
              <a:defRPr sz="1300"/>
            </a:lvl4pPr>
            <a:lvl5pPr marL="1647017" indent="0">
              <a:buNone/>
              <a:defRPr sz="1300"/>
            </a:lvl5pPr>
            <a:lvl6pPr marL="2058772" indent="0">
              <a:buNone/>
              <a:defRPr sz="1300"/>
            </a:lvl6pPr>
            <a:lvl7pPr marL="2470526" indent="0">
              <a:buNone/>
              <a:defRPr sz="1300"/>
            </a:lvl7pPr>
            <a:lvl8pPr marL="2882280" indent="0">
              <a:buNone/>
              <a:defRPr sz="1300"/>
            </a:lvl8pPr>
            <a:lvl9pPr marL="329403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C73F-5186-4C6C-8291-C2771C13FA2F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C51C-DC3A-4544-8B11-5F27A8AFA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32259"/>
            <a:ext cx="4267200" cy="47923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2259"/>
            <a:ext cx="4267200" cy="47923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C175-0DAD-4406-9444-F13CA11CCFBA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0CF3-9770-4270-ADDE-6B21DE40B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1657342"/>
            <a:ext cx="4269036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754" indent="0">
              <a:buNone/>
              <a:defRPr sz="1800" b="1"/>
            </a:lvl2pPr>
            <a:lvl3pPr marL="823509" indent="0">
              <a:buNone/>
              <a:defRPr sz="1600" b="1"/>
            </a:lvl3pPr>
            <a:lvl4pPr marL="1235263" indent="0">
              <a:buNone/>
              <a:defRPr sz="1400" b="1"/>
            </a:lvl4pPr>
            <a:lvl5pPr marL="1647017" indent="0">
              <a:buNone/>
              <a:defRPr sz="1400" b="1"/>
            </a:lvl5pPr>
            <a:lvl6pPr marL="2058772" indent="0">
              <a:buNone/>
              <a:defRPr sz="1400" b="1"/>
            </a:lvl6pPr>
            <a:lvl7pPr marL="2470526" indent="0">
              <a:buNone/>
              <a:defRPr sz="1400" b="1"/>
            </a:lvl7pPr>
            <a:lvl8pPr marL="2882280" indent="0">
              <a:buNone/>
              <a:defRPr sz="1400" b="1"/>
            </a:lvl8pPr>
            <a:lvl9pPr marL="329403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1" y="2297689"/>
            <a:ext cx="4269036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4" y="1657342"/>
            <a:ext cx="4270465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754" indent="0">
              <a:buNone/>
              <a:defRPr sz="1800" b="1"/>
            </a:lvl2pPr>
            <a:lvl3pPr marL="823509" indent="0">
              <a:buNone/>
              <a:defRPr sz="1600" b="1"/>
            </a:lvl3pPr>
            <a:lvl4pPr marL="1235263" indent="0">
              <a:buNone/>
              <a:defRPr sz="1400" b="1"/>
            </a:lvl4pPr>
            <a:lvl5pPr marL="1647017" indent="0">
              <a:buNone/>
              <a:defRPr sz="1400" b="1"/>
            </a:lvl5pPr>
            <a:lvl6pPr marL="2058772" indent="0">
              <a:buNone/>
              <a:defRPr sz="1400" b="1"/>
            </a:lvl6pPr>
            <a:lvl7pPr marL="2470526" indent="0">
              <a:buNone/>
              <a:defRPr sz="1400" b="1"/>
            </a:lvl7pPr>
            <a:lvl8pPr marL="2882280" indent="0">
              <a:buNone/>
              <a:defRPr sz="1400" b="1"/>
            </a:lvl8pPr>
            <a:lvl9pPr marL="329403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4" y="2297689"/>
            <a:ext cx="4270465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1" y="168663"/>
            <a:ext cx="8188914" cy="939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222F-3C72-4351-BF58-9E03D79F9B63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E254-89C5-45DF-BE75-3860084B6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B97B-A497-48CF-96F8-0CB56E95D60C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01CD-0929-44AE-A1A0-5F31100C9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BD0E-6CD8-41FE-A20F-F968D9B2282E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76E7-94DB-4CD7-8D93-28E55034D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09631"/>
            <a:ext cx="3236511" cy="116205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111144" cy="50292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471688"/>
            <a:ext cx="3236511" cy="3852912"/>
          </a:xfrm>
        </p:spPr>
        <p:txBody>
          <a:bodyPr/>
          <a:lstStyle>
            <a:lvl1pPr marL="0" indent="0">
              <a:buNone/>
              <a:defRPr sz="1300"/>
            </a:lvl1pPr>
            <a:lvl2pPr marL="411754" indent="0">
              <a:buNone/>
              <a:defRPr sz="1100"/>
            </a:lvl2pPr>
            <a:lvl3pPr marL="823509" indent="0">
              <a:buNone/>
              <a:defRPr sz="900"/>
            </a:lvl3pPr>
            <a:lvl4pPr marL="1235263" indent="0">
              <a:buNone/>
              <a:defRPr sz="800"/>
            </a:lvl4pPr>
            <a:lvl5pPr marL="1647017" indent="0">
              <a:buNone/>
              <a:defRPr sz="800"/>
            </a:lvl5pPr>
            <a:lvl6pPr marL="2058772" indent="0">
              <a:buNone/>
              <a:defRPr sz="800"/>
            </a:lvl6pPr>
            <a:lvl7pPr marL="2470526" indent="0">
              <a:buNone/>
              <a:defRPr sz="800"/>
            </a:lvl7pPr>
            <a:lvl8pPr marL="2882280" indent="0">
              <a:buNone/>
              <a:defRPr sz="800"/>
            </a:lvl8pPr>
            <a:lvl9pPr marL="32940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6200-12C2-43E8-9CB3-66613355DE7B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4047-FC51-4429-B817-E1B9C4DE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172"/>
            <a:ext cx="5487258" cy="5660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3190"/>
            <a:ext cx="5487258" cy="4115085"/>
          </a:xfrm>
        </p:spPr>
        <p:txBody>
          <a:bodyPr/>
          <a:lstStyle>
            <a:lvl1pPr marL="0" indent="0">
              <a:buNone/>
              <a:defRPr sz="2900"/>
            </a:lvl1pPr>
            <a:lvl2pPr marL="411754" indent="0">
              <a:buNone/>
              <a:defRPr sz="2500"/>
            </a:lvl2pPr>
            <a:lvl3pPr marL="823509" indent="0">
              <a:buNone/>
              <a:defRPr sz="2200"/>
            </a:lvl3pPr>
            <a:lvl4pPr marL="1235263" indent="0">
              <a:buNone/>
              <a:defRPr sz="1800"/>
            </a:lvl4pPr>
            <a:lvl5pPr marL="1647017" indent="0">
              <a:buNone/>
              <a:defRPr sz="1800"/>
            </a:lvl5pPr>
            <a:lvl6pPr marL="2058772" indent="0">
              <a:buNone/>
              <a:defRPr sz="1800"/>
            </a:lvl6pPr>
            <a:lvl7pPr marL="2470526" indent="0">
              <a:buNone/>
              <a:defRPr sz="1800"/>
            </a:lvl7pPr>
            <a:lvl8pPr marL="2882280" indent="0">
              <a:buNone/>
              <a:defRPr sz="1800"/>
            </a:lvl8pPr>
            <a:lvl9pPr marL="3294035" indent="0">
              <a:buNone/>
              <a:defRPr sz="18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193"/>
            <a:ext cx="5487258" cy="804721"/>
          </a:xfrm>
        </p:spPr>
        <p:txBody>
          <a:bodyPr/>
          <a:lstStyle>
            <a:lvl1pPr marL="0" indent="0">
              <a:buNone/>
              <a:defRPr sz="1300"/>
            </a:lvl1pPr>
            <a:lvl2pPr marL="411754" indent="0">
              <a:buNone/>
              <a:defRPr sz="1100"/>
            </a:lvl2pPr>
            <a:lvl3pPr marL="823509" indent="0">
              <a:buNone/>
              <a:defRPr sz="900"/>
            </a:lvl3pPr>
            <a:lvl4pPr marL="1235263" indent="0">
              <a:buNone/>
              <a:defRPr sz="800"/>
            </a:lvl4pPr>
            <a:lvl5pPr marL="1647017" indent="0">
              <a:buNone/>
              <a:defRPr sz="800"/>
            </a:lvl5pPr>
            <a:lvl6pPr marL="2058772" indent="0">
              <a:buNone/>
              <a:defRPr sz="800"/>
            </a:lvl6pPr>
            <a:lvl7pPr marL="2470526" indent="0">
              <a:buNone/>
              <a:defRPr sz="800"/>
            </a:lvl7pPr>
            <a:lvl8pPr marL="2882280" indent="0">
              <a:buNone/>
              <a:defRPr sz="800"/>
            </a:lvl8pPr>
            <a:lvl9pPr marL="32940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4C9D-D8AA-43A8-8F40-D16461EB0084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49C60-1E36-496B-9D3C-130344774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http://domino5.wcpss.net/mail/9/92860022.nsf/0/83452DC08A486BE8798F1234D4261214/$Fil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D:\nicks computer\pres pro stuff\medical animated\dna\DNA_txt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8275"/>
            <a:ext cx="81883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6" name="Shape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58200" y="0"/>
            <a:ext cx="685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228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B88C78-A33F-437B-A70A-D9352FD26067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548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6E6078-11ED-4899-942A-F103643E0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696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1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03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11754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23509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35263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47017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69097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80851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92605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704360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754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3509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5263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7017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8772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0526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2280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4035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The Human Heart</a:t>
            </a:r>
            <a:endParaRPr lang="en-US" sz="3200" dirty="0" smtClean="0"/>
          </a:p>
        </p:txBody>
      </p:sp>
      <p:pic>
        <p:nvPicPr>
          <p:cNvPr id="6" name="Content Placeholder 5" descr="heart-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068188"/>
            <a:ext cx="4336090" cy="5273875"/>
          </a:xfrm>
        </p:spPr>
      </p:pic>
      <p:sp>
        <p:nvSpPr>
          <p:cNvPr id="7" name="TextBox 6"/>
          <p:cNvSpPr txBox="1"/>
          <p:nvPr/>
        </p:nvSpPr>
        <p:spPr>
          <a:xfrm>
            <a:off x="6781800" y="1981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Pulmonary Artery to left lung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5867400" y="2442865"/>
            <a:ext cx="914400" cy="71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495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Septum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715000" y="4495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2743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Pulmonary Artery to right lung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19400" y="26670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18484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The Human Heart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July 12, 2011</dc:title>
  <dc:creator>Hplemmons</dc:creator>
  <cp:lastModifiedBy>Nichole Case</cp:lastModifiedBy>
  <cp:revision>750</cp:revision>
  <dcterms:created xsi:type="dcterms:W3CDTF">2011-07-06T07:37:15Z</dcterms:created>
  <dcterms:modified xsi:type="dcterms:W3CDTF">2016-02-18T20:40:58Z</dcterms:modified>
</cp:coreProperties>
</file>